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5"/>
  </p:handoutMasterIdLst>
  <p:sldIdLst>
    <p:sldId id="256" r:id="rId2"/>
    <p:sldId id="257" r:id="rId3"/>
    <p:sldId id="268" r:id="rId4"/>
    <p:sldId id="260" r:id="rId5"/>
    <p:sldId id="265" r:id="rId6"/>
    <p:sldId id="261" r:id="rId7"/>
    <p:sldId id="269" r:id="rId8"/>
    <p:sldId id="262" r:id="rId9"/>
    <p:sldId id="266" r:id="rId10"/>
    <p:sldId id="263" r:id="rId11"/>
    <p:sldId id="264" r:id="rId12"/>
    <p:sldId id="267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FCA81-D33E-4202-8285-825A5BA39B57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4EE87-6EAA-4269-9439-53348CB8D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D7C3A134-F1C3-464B-BF47-54DC2DE08F52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Vs. Time Graphs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22479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0982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4800600"/>
            <a:ext cx="8229600" cy="1292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accelerating at a constant rate</a:t>
            </a:r>
          </a:p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accelerating at an increasing rate	</a:t>
            </a:r>
          </a:p>
          <a:p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</a:t>
            </a:r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object is getting faster at a faster rate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234" y="3012036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900" y="3012035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35" y="3033238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1" y="4229264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88386" y="4235367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AccelEration</a:t>
            </a:r>
            <a:r>
              <a:rPr lang="en-US" dirty="0" smtClean="0"/>
              <a:t> Vs. Time Graphs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94531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352675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4876800"/>
            <a:ext cx="8229600" cy="1292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accelerating at 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decreasing rate</a:t>
            </a:r>
          </a:p>
          <a:p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object is getting faster….slower</a:t>
            </a:r>
          </a:p>
          <a:p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 Object has a negative acceleration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2667000"/>
            <a:ext cx="1295400" cy="13716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68775" y="4419600"/>
            <a:ext cx="1447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887975" y="4513951"/>
            <a:ext cx="228600" cy="21907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3184366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3165455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57387" y="4500686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92811" y="4505325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579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Vs. Time Graphs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8229600" cy="209288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else does the graph tell us?</a:t>
            </a:r>
          </a:p>
          <a:p>
            <a:endParaRPr lang="en-US" sz="26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slope is meaningless</a:t>
            </a:r>
          </a:p>
          <a:p>
            <a:pPr marL="230187"/>
            <a:endParaRPr lang="en-US" sz="26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area underneath the line is the velocity.</a:t>
            </a:r>
          </a:p>
        </p:txBody>
      </p:sp>
    </p:spTree>
    <p:extLst>
      <p:ext uri="{BB962C8B-B14F-4D97-AF65-F5344CB8AC3E}">
        <p14:creationId xmlns:p14="http://schemas.microsoft.com/office/powerpoint/2010/main" val="14057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Graph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5827667" cy="423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2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4114800" cy="701040"/>
          </a:xfrm>
        </p:spPr>
        <p:txBody>
          <a:bodyPr/>
          <a:lstStyle/>
          <a:p>
            <a:r>
              <a:rPr lang="en-US" dirty="0" smtClean="0"/>
              <a:t>Position Vs. Time Graphs</a:t>
            </a:r>
            <a:endParaRPr lang="en-US" dirty="0"/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914400" y="1447800"/>
            <a:ext cx="7162800" cy="6019800"/>
          </a:xfrm>
          <a:prstGeom prst="rect">
            <a:avLst/>
          </a:prstGeom>
          <a:solidFill>
            <a:schemeClr val="tx1"/>
          </a:solidFill>
        </p:spPr>
        <p:txBody>
          <a:bodyPr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20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Tx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To Find distance from starting point:</a:t>
            </a:r>
          </a:p>
          <a:p>
            <a:pPr marL="282575" indent="-2825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Look at # on Vertical Axis</a:t>
            </a:r>
          </a:p>
          <a:p>
            <a:pPr marL="282575" indent="-282575" algn="l"/>
            <a:endParaRPr lang="en-US" sz="4200" dirty="0" smtClean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To determine how fast (speed/velocity of object)</a:t>
            </a:r>
          </a:p>
          <a:p>
            <a:pPr marL="282575" indent="-2825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Determine the steepness (slope) of the graph</a:t>
            </a:r>
          </a:p>
          <a:p>
            <a:pPr marL="282575" indent="-282575" algn="l"/>
            <a:endParaRPr lang="en-US" sz="4200" dirty="0" smtClean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pPr marL="282575" indent="-282575" algn="l"/>
            <a:endParaRPr lang="en-US" sz="4200" dirty="0" smtClean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To determine which direction object is moving</a:t>
            </a:r>
          </a:p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Look at which way the graph is sloped</a:t>
            </a:r>
          </a:p>
          <a:p>
            <a:pPr marL="282575" lvl="1" indent="-2825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The line is moving up = moving forward</a:t>
            </a:r>
          </a:p>
          <a:p>
            <a:pPr marL="282575" lvl="1" indent="-282575" algn="l">
              <a:buFont typeface="Arial" panose="020B0604020202020204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The line is moving down = moving backwards</a:t>
            </a:r>
          </a:p>
          <a:p>
            <a:pPr marL="282575" indent="-282575" algn="l"/>
            <a:endParaRPr lang="en-US" sz="4200" dirty="0" smtClean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Lines 	 =   constant speed</a:t>
            </a:r>
          </a:p>
          <a:p>
            <a:pPr marL="282575" indent="-282575" algn="l"/>
            <a:r>
              <a:rPr lang="en-US" sz="4200" dirty="0" smtClean="0">
                <a:solidFill>
                  <a:schemeClr val="bg1"/>
                </a:solidFill>
                <a:latin typeface="Rockwell" panose="02060603020205020403" pitchFamily="18" charset="0"/>
              </a:rPr>
              <a:t>Curves =   acceleration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4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Vs. Time Graphs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22479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22185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29118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4800600"/>
            <a:ext cx="8229600" cy="1292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at rest</a:t>
            </a:r>
          </a:p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at a constant (+) velocity  (</a:t>
            </a:r>
            <a:r>
              <a:rPr lang="en-US" sz="20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moving forward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accelerating (+ acceleration)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34" y="3012036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5643" y="3012037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6487" y="3016593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35" y="3033238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1" y="4229264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05287" y="4229264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1387" y="4336735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16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Vs. Time Graphs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94531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352675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4876800"/>
            <a:ext cx="8229600" cy="8925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D. Constant (-) velocity  (</a:t>
            </a:r>
            <a:r>
              <a:rPr lang="en-US" sz="20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moving backwards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E.  Object is accelerating (speeding up backwards)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2667000"/>
            <a:ext cx="1295400" cy="13716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4572000" y="2904907"/>
            <a:ext cx="2362200" cy="1743293"/>
          </a:xfrm>
          <a:prstGeom prst="arc">
            <a:avLst/>
          </a:prstGeom>
          <a:ln w="571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Vs. Time Graphs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8229600" cy="241604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else does the graph tell us?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slope is the velocity</a:t>
            </a:r>
          </a:p>
          <a:p>
            <a:pPr marL="457200" indent="-227013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Steep slope = higher velocity</a:t>
            </a:r>
          </a:p>
          <a:p>
            <a:pPr marL="457200" indent="-227013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Shallow slope = lower velocity</a:t>
            </a:r>
          </a:p>
          <a:p>
            <a:pPr marL="457200" indent="-227013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227013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457200" indent="-227013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 find instantaneous velocity of curve= tangent line</a:t>
            </a:r>
          </a:p>
        </p:txBody>
      </p:sp>
    </p:spTree>
    <p:extLst>
      <p:ext uri="{BB962C8B-B14F-4D97-AF65-F5344CB8AC3E}">
        <p14:creationId xmlns:p14="http://schemas.microsoft.com/office/powerpoint/2010/main" val="165685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4114800" cy="701040"/>
          </a:xfrm>
        </p:spPr>
        <p:txBody>
          <a:bodyPr/>
          <a:lstStyle/>
          <a:p>
            <a:r>
              <a:rPr lang="en-US" dirty="0" smtClean="0"/>
              <a:t>Velocity Vs. Time Graphs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8001000" cy="517064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To find how fast it is moving: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Look at # on Vertical Axis</a:t>
            </a:r>
          </a:p>
          <a:p>
            <a:endParaRPr lang="en-US" sz="2200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To determine which direction object is moving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Look at whether it is above or below x-axis (0 m/s)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Above the x-axis = moving forward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Below the x-axis  = moving backwards</a:t>
            </a:r>
          </a:p>
          <a:p>
            <a:endParaRPr lang="en-US" sz="2200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To determine how far the object has moved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Determine the area between the line and x-axis</a:t>
            </a:r>
          </a:p>
          <a:p>
            <a:endParaRPr lang="en-US" sz="2200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It is impossible to tell exact position. (only how far moved)</a:t>
            </a:r>
          </a:p>
          <a:p>
            <a:endParaRPr lang="en-US" sz="2200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Horizontal line = constant speed</a:t>
            </a:r>
          </a:p>
          <a:p>
            <a:r>
              <a:rPr lang="en-US" sz="2200" dirty="0">
                <a:solidFill>
                  <a:schemeClr val="bg1"/>
                </a:solidFill>
                <a:latin typeface="Rockwell" panose="02060603020205020403" pitchFamily="18" charset="0"/>
              </a:rPr>
              <a:t>Diagonal line or curve = acceleration (+ or - )</a:t>
            </a:r>
          </a:p>
        </p:txBody>
      </p:sp>
    </p:spTree>
    <p:extLst>
      <p:ext uri="{BB962C8B-B14F-4D97-AF65-F5344CB8AC3E}">
        <p14:creationId xmlns:p14="http://schemas.microsoft.com/office/powerpoint/2010/main" val="24706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Vs. Time Graphs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22479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22185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29118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4800600"/>
            <a:ext cx="8229600" cy="1292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at constant velocity  (</a:t>
            </a:r>
            <a:r>
              <a:rPr lang="en-US" sz="20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moving forward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undergoing uniform (+) acceleration</a:t>
            </a:r>
          </a:p>
          <a:p>
            <a:pPr marL="342900" indent="-342900">
              <a:buAutoNum type="alphaUcPeriod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is accelerating (non-uniform)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34" y="3012036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5643" y="3012037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6487" y="3016593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35" y="3033238"/>
            <a:ext cx="366713" cy="4924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1" y="4229264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05287" y="4229264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1387" y="4336735"/>
            <a:ext cx="6096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</a:t>
            </a:r>
            <a:endParaRPr lang="en-US" sz="1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89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Vs. Time Graphs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1531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352675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4876800"/>
            <a:ext cx="8229600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D.  Object is undergoing a uniform (-) acceleration</a:t>
            </a:r>
          </a:p>
          <a:p>
            <a:pPr marL="514350" indent="-514350">
              <a:buAutoNum type="alphaUcPeriod" startAt="5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 has a non-uniform  (-) acceleration</a:t>
            </a:r>
          </a:p>
          <a:p>
            <a:pPr marL="514350" indent="-514350">
              <a:buAutoNum type="alphaUcPeriod" startAt="5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would it mean if something was under the x-axis?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1531"/>
            <a:ext cx="20859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23887" y="2667000"/>
            <a:ext cx="1295400" cy="13716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96087" y="4443933"/>
            <a:ext cx="1447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772400" y="4514181"/>
            <a:ext cx="228600" cy="21907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/>
          <p:cNvSpPr/>
          <p:nvPr/>
        </p:nvSpPr>
        <p:spPr>
          <a:xfrm flipH="1" flipV="1">
            <a:off x="3581400" y="2242989"/>
            <a:ext cx="2438400" cy="1752600"/>
          </a:xfrm>
          <a:prstGeom prst="arc">
            <a:avLst/>
          </a:prstGeom>
          <a:ln w="571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Vs. Time Graphs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8229600" cy="28931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else does the graph tell us?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slope is the acceleration </a:t>
            </a:r>
          </a:p>
          <a:p>
            <a:pPr marL="457200" indent="-227013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Steep slope = higher acceleration</a:t>
            </a:r>
          </a:p>
          <a:p>
            <a:pPr marL="457200" indent="-227013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Shallow slope = lower </a:t>
            </a:r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acceleration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600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Any line above the x-axis is moving forward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Any line below the x-axis is moving backwards</a:t>
            </a:r>
            <a:endParaRPr lang="en-US" sz="2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79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742</TotalTime>
  <Words>438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BlackTie</vt:lpstr>
      <vt:lpstr>Motion Graphs</vt:lpstr>
      <vt:lpstr>Position Vs. Time Graphs</vt:lpstr>
      <vt:lpstr>Position Vs. Time Graphs</vt:lpstr>
      <vt:lpstr>Position Vs. Time Graphs</vt:lpstr>
      <vt:lpstr>Position Vs. Time Graphs</vt:lpstr>
      <vt:lpstr>Velocity Vs. Time Graphs</vt:lpstr>
      <vt:lpstr>Velocity Vs. Time Graphs</vt:lpstr>
      <vt:lpstr>Velocity Vs. Time Graphs</vt:lpstr>
      <vt:lpstr>Velocity Vs. Time Graphs</vt:lpstr>
      <vt:lpstr>Acceleration Vs. Time Graphs</vt:lpstr>
      <vt:lpstr>AccelEration Vs. Time Graphs</vt:lpstr>
      <vt:lpstr>Acceleration Vs. Time Graphs</vt:lpstr>
      <vt:lpstr>Practice Graph</vt:lpstr>
    </vt:vector>
  </TitlesOfParts>
  <Company>Cartersville City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Graphs</dc:title>
  <dc:creator>eboulier</dc:creator>
  <cp:lastModifiedBy>eboulier</cp:lastModifiedBy>
  <cp:revision>16</cp:revision>
  <cp:lastPrinted>2015-09-09T20:35:26Z</cp:lastPrinted>
  <dcterms:created xsi:type="dcterms:W3CDTF">2014-09-02T12:21:59Z</dcterms:created>
  <dcterms:modified xsi:type="dcterms:W3CDTF">2015-09-09T20:35:36Z</dcterms:modified>
</cp:coreProperties>
</file>