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70" d="100"/>
          <a:sy n="70" d="100"/>
        </p:scale>
        <p:origin x="1464" y="72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8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11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90281" y="591397"/>
            <a:ext cx="1485662" cy="1258697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598" y="591397"/>
            <a:ext cx="4330144" cy="1258697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096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538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04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597" y="3441277"/>
            <a:ext cx="2907903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68040" y="3441277"/>
            <a:ext cx="2907904" cy="973709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41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7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073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30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31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1"/>
            <a:ext cx="6995160" cy="6638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49C80-679F-2E48-BC98-FB000DF14B58}" type="datetimeFigureOut">
              <a:rPr lang="en-US" smtClean="0"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7"/>
            <a:ext cx="24612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7"/>
            <a:ext cx="181356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A6318-40DC-8E4A-AC4F-99856CF7A1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83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godwin@cartersvilleschools.or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0438" cy="10058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283" y="419303"/>
            <a:ext cx="24469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Impact" panose="020B0806030902050204" pitchFamily="34" charset="0"/>
              </a:rPr>
              <a:t>Pre-K </a:t>
            </a:r>
          </a:p>
          <a:p>
            <a:pPr algn="ctr"/>
            <a:r>
              <a:rPr lang="en-US" sz="4800" dirty="0" smtClean="0">
                <a:latin typeface="Impact" panose="020B0806030902050204" pitchFamily="34" charset="0"/>
              </a:rPr>
              <a:t>News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5661" y="2521816"/>
            <a:ext cx="34255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Upcoming Events:</a:t>
            </a:r>
          </a:p>
          <a:p>
            <a:pPr algn="ctr"/>
            <a:endParaRPr lang="en-US" b="1" u="sng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 smtClean="0"/>
              <a:t>October 7</a:t>
            </a:r>
            <a:r>
              <a:rPr lang="en-US" sz="2000" dirty="0" smtClean="0"/>
              <a:t>: Chick-Fil-A Night</a:t>
            </a:r>
          </a:p>
          <a:p>
            <a:pPr algn="ctr"/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 smtClean="0"/>
              <a:t>October 9-12: </a:t>
            </a:r>
            <a:r>
              <a:rPr lang="en-US" sz="2000" dirty="0" smtClean="0"/>
              <a:t>Fall Break </a:t>
            </a:r>
          </a:p>
          <a:p>
            <a:pPr algn="ctr"/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 smtClean="0"/>
              <a:t>October 15: </a:t>
            </a:r>
            <a:r>
              <a:rPr lang="en-US" sz="2000" dirty="0" smtClean="0"/>
              <a:t>Virtual “A Day at CPS</a:t>
            </a:r>
            <a:r>
              <a:rPr lang="en-US" sz="2000" dirty="0" smtClean="0"/>
              <a:t>” (more on this later)</a:t>
            </a:r>
            <a:endParaRPr lang="en-US" sz="2000" dirty="0" smtClean="0"/>
          </a:p>
          <a:p>
            <a:pPr algn="ctr"/>
            <a:endParaRPr lang="en-US" sz="2000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2000" b="1" dirty="0" smtClean="0"/>
              <a:t>October 26: </a:t>
            </a:r>
            <a:r>
              <a:rPr lang="en-US" sz="2000" dirty="0" smtClean="0"/>
              <a:t>Red Ribbon Week </a:t>
            </a:r>
            <a:r>
              <a:rPr lang="en-US" sz="2000" dirty="0" smtClean="0"/>
              <a:t>(More on this later)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4080682" y="4844534"/>
            <a:ext cx="319357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What are we learning?</a:t>
            </a:r>
          </a:p>
          <a:p>
            <a:pPr algn="ctr"/>
            <a:r>
              <a:rPr lang="en-US" sz="2000" dirty="0" smtClean="0"/>
              <a:t>Farm Animals/ Pumpkins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en-US" sz="2000" dirty="0" smtClean="0"/>
              <a:t>Letter: </a:t>
            </a:r>
            <a:r>
              <a:rPr lang="en-US" sz="2000" dirty="0" smtClean="0"/>
              <a:t>F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en-US" sz="2000" dirty="0" smtClean="0"/>
              <a:t>Number: 3</a:t>
            </a:r>
            <a:endParaRPr lang="en-US" sz="2000" dirty="0" smtClean="0"/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en-US" sz="2000" dirty="0" smtClean="0"/>
              <a:t>Colors</a:t>
            </a:r>
            <a:r>
              <a:rPr lang="en-US" sz="2000" dirty="0" smtClean="0"/>
              <a:t>: Orange &amp; Black</a:t>
            </a:r>
          </a:p>
          <a:p>
            <a:pPr marL="285750" indent="-285750" algn="ctr">
              <a:buFont typeface="Courier New" panose="02070309020205020404" pitchFamily="49" charset="0"/>
              <a:buChar char="o"/>
            </a:pPr>
            <a:r>
              <a:rPr lang="en-US" sz="2000" dirty="0" smtClean="0"/>
              <a:t>Shape: Triangle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4628064" y="985829"/>
            <a:ext cx="244690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 Note From the Teacher:</a:t>
            </a:r>
          </a:p>
          <a:p>
            <a:pPr algn="ctr"/>
            <a:endParaRPr lang="en-US" sz="2400" b="1" u="sng" dirty="0" smtClean="0"/>
          </a:p>
          <a:p>
            <a:pPr algn="ctr"/>
            <a:r>
              <a:rPr lang="en-US" dirty="0" smtClean="0"/>
              <a:t>Please make sure your child has a weather appropriate change of clothes at school. </a:t>
            </a:r>
            <a:r>
              <a:rPr lang="en-US" dirty="0" smtClean="0">
                <a:sym typeface="Wingdings" panose="05000000000000000000" pitchFamily="2" charset="2"/>
              </a:rPr>
              <a:t>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4504169" y="7215357"/>
            <a:ext cx="244690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If you would like to donate Kleenex, Anti-Bacterial Sprays, or Hand Sanitizers it would be greatly appreciated.  If you are the lucky people that can find these things in stores!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32263" y="6846025"/>
            <a:ext cx="301615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 smtClean="0"/>
              <a:t>Mrs. </a:t>
            </a:r>
            <a:r>
              <a:rPr lang="en-US" b="1" u="sng" dirty="0" smtClean="0"/>
              <a:t>Maguire</a:t>
            </a:r>
            <a:r>
              <a:rPr lang="en-US" b="1" u="sng" dirty="0" smtClean="0"/>
              <a:t>’s </a:t>
            </a:r>
            <a:endParaRPr lang="en-US" b="1" u="sng" dirty="0" smtClean="0"/>
          </a:p>
          <a:p>
            <a:pPr algn="ctr"/>
            <a:r>
              <a:rPr lang="en-US" b="1" u="sng" dirty="0" smtClean="0"/>
              <a:t>Contact Information:</a:t>
            </a:r>
          </a:p>
          <a:p>
            <a:pPr algn="ctr"/>
            <a:endParaRPr lang="en-US" dirty="0"/>
          </a:p>
          <a:p>
            <a:pPr algn="ctr"/>
            <a:r>
              <a:rPr lang="en-US" b="1" u="sng" dirty="0" smtClean="0"/>
              <a:t>Email: </a:t>
            </a:r>
            <a:r>
              <a:rPr lang="en-US" sz="1600" dirty="0" smtClean="0"/>
              <a:t>dmaguire</a:t>
            </a:r>
            <a:r>
              <a:rPr lang="en-US" sz="1600" dirty="0" smtClean="0">
                <a:hlinkClick r:id="rId3"/>
              </a:rPr>
              <a:t>@cartersvilleschools.org</a:t>
            </a:r>
            <a:endParaRPr lang="en-US" sz="1600" dirty="0" smtClean="0"/>
          </a:p>
          <a:p>
            <a:pPr algn="ctr"/>
            <a:endParaRPr lang="en-US" dirty="0"/>
          </a:p>
          <a:p>
            <a:pPr algn="ctr"/>
            <a:r>
              <a:rPr lang="en-US" b="1" u="sng" dirty="0" smtClean="0"/>
              <a:t>Phone: </a:t>
            </a:r>
            <a:r>
              <a:rPr lang="en-US" dirty="0" smtClean="0"/>
              <a:t>678-535-6061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043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1522</TotalTime>
  <Words>134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Impact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Martinez</dc:creator>
  <cp:lastModifiedBy>Dawn Maguire</cp:lastModifiedBy>
  <cp:revision>8</cp:revision>
  <cp:lastPrinted>2020-10-01T18:04:40Z</cp:lastPrinted>
  <dcterms:created xsi:type="dcterms:W3CDTF">2013-07-02T14:49:06Z</dcterms:created>
  <dcterms:modified xsi:type="dcterms:W3CDTF">2020-10-02T18:49:38Z</dcterms:modified>
</cp:coreProperties>
</file>