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Prompt Medium" charset="1" panose="00000600000000000000"/>
      <p:regular r:id="rId10"/>
    </p:embeddedFont>
    <p:embeddedFont>
      <p:font typeface="Prompt Medium Bold" charset="1" panose="00000700000000000000"/>
      <p:regular r:id="rId11"/>
    </p:embeddedFont>
    <p:embeddedFont>
      <p:font typeface="Prompt Medium Italics" charset="1" panose="00000600000000000000"/>
      <p:regular r:id="rId12"/>
    </p:embeddedFont>
    <p:embeddedFont>
      <p:font typeface="Prompt Medium Bold Italics" charset="1" panose="0000070000000000000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slides/slide1.xml" Type="http://schemas.openxmlformats.org/officeDocument/2006/relationships/slide"/><Relationship Id="rId15" Target="slides/slide2.xml" Type="http://schemas.openxmlformats.org/officeDocument/2006/relationships/slide"/><Relationship Id="rId16" Target="slides/slide3.xml" Type="http://schemas.openxmlformats.org/officeDocument/2006/relationships/slide"/><Relationship Id="rId17" Target="slides/slide4.xml" Type="http://schemas.openxmlformats.org/officeDocument/2006/relationships/slide"/><Relationship Id="rId18" Target="slides/slide5.xml" Type="http://schemas.openxmlformats.org/officeDocument/2006/relationships/slide"/><Relationship Id="rId19" Target="slides/slide6.xml" Type="http://schemas.openxmlformats.org/officeDocument/2006/relationships/slide"/><Relationship Id="rId2" Target="presProps.xml" Type="http://schemas.openxmlformats.org/officeDocument/2006/relationships/presProps"/><Relationship Id="rId20" Target="slides/slide7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7.png" Type="http://schemas.openxmlformats.org/officeDocument/2006/relationships/image"/><Relationship Id="rId8" Target="../media/image8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Relationship Id="rId7" Target="../media/image14.pn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20.png" Type="http://schemas.openxmlformats.org/officeDocument/2006/relationships/image"/><Relationship Id="rId6" Target="../media/image21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31.png" Type="http://schemas.openxmlformats.org/officeDocument/2006/relationships/image"/><Relationship Id="rId6" Target="../media/image32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svg" Type="http://schemas.openxmlformats.org/officeDocument/2006/relationships/image"/><Relationship Id="rId2" Target="../media/image33.png" Type="http://schemas.openxmlformats.org/officeDocument/2006/relationships/image"/><Relationship Id="rId3" Target="../media/image34.png" Type="http://schemas.openxmlformats.org/officeDocument/2006/relationships/image"/><Relationship Id="rId4" Target="../media/image35.png" Type="http://schemas.openxmlformats.org/officeDocument/2006/relationships/image"/><Relationship Id="rId5" Target="../media/image36.png" Type="http://schemas.openxmlformats.org/officeDocument/2006/relationships/image"/><Relationship Id="rId6" Target="../media/image37.png" Type="http://schemas.openxmlformats.org/officeDocument/2006/relationships/image"/><Relationship Id="rId7" Target="../media/image38.png" Type="http://schemas.openxmlformats.org/officeDocument/2006/relationships/image"/><Relationship Id="rId8" Target="../media/image39.svg" Type="http://schemas.openxmlformats.org/officeDocument/2006/relationships/image"/><Relationship Id="rId9" Target="../media/image4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33A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70807" y="-179878"/>
            <a:ext cx="18829614" cy="10646756"/>
          </a:xfrm>
          <a:custGeom>
            <a:avLst/>
            <a:gdLst/>
            <a:ahLst/>
            <a:cxnLst/>
            <a:rect r="r" b="b" t="t" l="l"/>
            <a:pathLst>
              <a:path h="10646756" w="18829614">
                <a:moveTo>
                  <a:pt x="0" y="0"/>
                </a:moveTo>
                <a:lnTo>
                  <a:pt x="18829614" y="0"/>
                </a:lnTo>
                <a:lnTo>
                  <a:pt x="18829614" y="10646756"/>
                </a:lnTo>
                <a:lnTo>
                  <a:pt x="0" y="106467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33A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78965" y="1679803"/>
            <a:ext cx="5548385" cy="5548385"/>
          </a:xfrm>
          <a:custGeom>
            <a:avLst/>
            <a:gdLst/>
            <a:ahLst/>
            <a:cxnLst/>
            <a:rect r="r" b="b" t="t" l="l"/>
            <a:pathLst>
              <a:path h="5548385" w="5548385">
                <a:moveTo>
                  <a:pt x="0" y="0"/>
                </a:moveTo>
                <a:lnTo>
                  <a:pt x="5548385" y="0"/>
                </a:lnTo>
                <a:lnTo>
                  <a:pt x="5548385" y="5548384"/>
                </a:lnTo>
                <a:lnTo>
                  <a:pt x="0" y="5548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858289" y="1413103"/>
            <a:ext cx="5506757" cy="5548385"/>
          </a:xfrm>
          <a:custGeom>
            <a:avLst/>
            <a:gdLst/>
            <a:ahLst/>
            <a:cxnLst/>
            <a:rect r="r" b="b" t="t" l="l"/>
            <a:pathLst>
              <a:path h="5548385" w="5506757">
                <a:moveTo>
                  <a:pt x="0" y="0"/>
                </a:moveTo>
                <a:lnTo>
                  <a:pt x="5506757" y="0"/>
                </a:lnTo>
                <a:lnTo>
                  <a:pt x="5506757" y="5548384"/>
                </a:lnTo>
                <a:lnTo>
                  <a:pt x="0" y="55483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297" t="0" r="-33675" b="-33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035443" y="911414"/>
            <a:ext cx="4217114" cy="8464173"/>
          </a:xfrm>
          <a:custGeom>
            <a:avLst/>
            <a:gdLst/>
            <a:ahLst/>
            <a:cxnLst/>
            <a:rect r="r" b="b" t="t" l="l"/>
            <a:pathLst>
              <a:path h="8464173" w="4217114">
                <a:moveTo>
                  <a:pt x="0" y="0"/>
                </a:moveTo>
                <a:lnTo>
                  <a:pt x="4217114" y="0"/>
                </a:lnTo>
                <a:lnTo>
                  <a:pt x="4217114" y="8464172"/>
                </a:lnTo>
                <a:lnTo>
                  <a:pt x="0" y="84641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6835" t="0" r="-113265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72495"/>
            <a:ext cx="3238614" cy="3161697"/>
          </a:xfrm>
          <a:custGeom>
            <a:avLst/>
            <a:gdLst/>
            <a:ahLst/>
            <a:cxnLst/>
            <a:rect r="r" b="b" t="t" l="l"/>
            <a:pathLst>
              <a:path h="3161697" w="3238614">
                <a:moveTo>
                  <a:pt x="0" y="0"/>
                </a:moveTo>
                <a:lnTo>
                  <a:pt x="3238614" y="0"/>
                </a:lnTo>
                <a:lnTo>
                  <a:pt x="3238614" y="3161697"/>
                </a:lnTo>
                <a:lnTo>
                  <a:pt x="0" y="31616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121201" y="8958508"/>
            <a:ext cx="3019300" cy="1328492"/>
          </a:xfrm>
          <a:custGeom>
            <a:avLst/>
            <a:gdLst/>
            <a:ahLst/>
            <a:cxnLst/>
            <a:rect r="r" b="b" t="t" l="l"/>
            <a:pathLst>
              <a:path h="1328492" w="3019300">
                <a:moveTo>
                  <a:pt x="0" y="0"/>
                </a:moveTo>
                <a:lnTo>
                  <a:pt x="3019301" y="0"/>
                </a:lnTo>
                <a:lnTo>
                  <a:pt x="3019301" y="1328492"/>
                </a:lnTo>
                <a:lnTo>
                  <a:pt x="0" y="13284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53497" y="7549922"/>
            <a:ext cx="5999322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225">
                <a:solidFill>
                  <a:srgbClr val="FFFFFF"/>
                </a:solidFill>
                <a:latin typeface="Prompt Medium Bold"/>
              </a:rPr>
              <a:t>B.S. MATH EDUCATION, 2015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225">
                <a:solidFill>
                  <a:srgbClr val="FFFFFF"/>
                </a:solidFill>
                <a:latin typeface="Prompt Medium Bold"/>
              </a:rPr>
              <a:t>GIFTED ENDORSMENT, 2018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440021" y="7283222"/>
            <a:ext cx="6343293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225">
                <a:solidFill>
                  <a:srgbClr val="FFFFFF"/>
                </a:solidFill>
                <a:latin typeface="Prompt Medium"/>
              </a:rPr>
              <a:t>MASTERS MATH ED, 2019</a:t>
            </a:r>
          </a:p>
          <a:p>
            <a:pPr algn="ctr">
              <a:lnSpc>
                <a:spcPts val="4200"/>
              </a:lnSpc>
            </a:pPr>
            <a:r>
              <a:rPr lang="en-US" sz="3000" spc="225">
                <a:solidFill>
                  <a:srgbClr val="FFFFFF"/>
                </a:solidFill>
                <a:latin typeface="Prompt Medium Bold"/>
              </a:rPr>
              <a:t>CURRICULUM &amp; INSTRUCTION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225">
                <a:solidFill>
                  <a:srgbClr val="FFFFFF"/>
                </a:solidFill>
                <a:latin typeface="Prompt Medium Bold"/>
              </a:rPr>
              <a:t>SPECIALISTS, 2021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33A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4592" y="166261"/>
            <a:ext cx="6062241" cy="6043297"/>
          </a:xfrm>
          <a:custGeom>
            <a:avLst/>
            <a:gdLst/>
            <a:ahLst/>
            <a:cxnLst/>
            <a:rect r="r" b="b" t="t" l="l"/>
            <a:pathLst>
              <a:path h="6043297" w="6062241">
                <a:moveTo>
                  <a:pt x="0" y="0"/>
                </a:moveTo>
                <a:lnTo>
                  <a:pt x="6062241" y="0"/>
                </a:lnTo>
                <a:lnTo>
                  <a:pt x="6062241" y="6043297"/>
                </a:lnTo>
                <a:lnTo>
                  <a:pt x="0" y="60432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775711" y="166261"/>
            <a:ext cx="7142106" cy="4007515"/>
          </a:xfrm>
          <a:custGeom>
            <a:avLst/>
            <a:gdLst/>
            <a:ahLst/>
            <a:cxnLst/>
            <a:rect r="r" b="b" t="t" l="l"/>
            <a:pathLst>
              <a:path h="4007515" w="7142106">
                <a:moveTo>
                  <a:pt x="0" y="0"/>
                </a:moveTo>
                <a:lnTo>
                  <a:pt x="7142106" y="0"/>
                </a:lnTo>
                <a:lnTo>
                  <a:pt x="7142106" y="4007515"/>
                </a:lnTo>
                <a:lnTo>
                  <a:pt x="0" y="40075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14592" y="6103304"/>
            <a:ext cx="7142106" cy="4017435"/>
          </a:xfrm>
          <a:custGeom>
            <a:avLst/>
            <a:gdLst/>
            <a:ahLst/>
            <a:cxnLst/>
            <a:rect r="r" b="b" t="t" l="l"/>
            <a:pathLst>
              <a:path h="4017435" w="7142106">
                <a:moveTo>
                  <a:pt x="0" y="0"/>
                </a:moveTo>
                <a:lnTo>
                  <a:pt x="7142106" y="0"/>
                </a:lnTo>
                <a:lnTo>
                  <a:pt x="7142106" y="4017435"/>
                </a:lnTo>
                <a:lnTo>
                  <a:pt x="0" y="401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160247" y="4173776"/>
            <a:ext cx="4757570" cy="5946963"/>
          </a:xfrm>
          <a:custGeom>
            <a:avLst/>
            <a:gdLst/>
            <a:ahLst/>
            <a:cxnLst/>
            <a:rect r="r" b="b" t="t" l="l"/>
            <a:pathLst>
              <a:path h="5946963" w="4757570">
                <a:moveTo>
                  <a:pt x="0" y="0"/>
                </a:moveTo>
                <a:lnTo>
                  <a:pt x="4757570" y="0"/>
                </a:lnTo>
                <a:lnTo>
                  <a:pt x="4757570" y="5946963"/>
                </a:lnTo>
                <a:lnTo>
                  <a:pt x="0" y="59469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456698" y="4417189"/>
            <a:ext cx="5703549" cy="5703549"/>
          </a:xfrm>
          <a:custGeom>
            <a:avLst/>
            <a:gdLst/>
            <a:ahLst/>
            <a:cxnLst/>
            <a:rect r="r" b="b" t="t" l="l"/>
            <a:pathLst>
              <a:path h="5703549" w="5703549">
                <a:moveTo>
                  <a:pt x="0" y="0"/>
                </a:moveTo>
                <a:lnTo>
                  <a:pt x="5703549" y="0"/>
                </a:lnTo>
                <a:lnTo>
                  <a:pt x="5703549" y="5703550"/>
                </a:lnTo>
                <a:lnTo>
                  <a:pt x="0" y="57035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804932" y="166261"/>
            <a:ext cx="3550315" cy="3550315"/>
          </a:xfrm>
          <a:custGeom>
            <a:avLst/>
            <a:gdLst/>
            <a:ahLst/>
            <a:cxnLst/>
            <a:rect r="r" b="b" t="t" l="l"/>
            <a:pathLst>
              <a:path h="3550315" w="3550315">
                <a:moveTo>
                  <a:pt x="0" y="0"/>
                </a:moveTo>
                <a:lnTo>
                  <a:pt x="3550315" y="0"/>
                </a:lnTo>
                <a:lnTo>
                  <a:pt x="3550315" y="3550315"/>
                </a:lnTo>
                <a:lnTo>
                  <a:pt x="0" y="35503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549845" y="3043615"/>
            <a:ext cx="9178977" cy="2260323"/>
          </a:xfrm>
          <a:custGeom>
            <a:avLst/>
            <a:gdLst/>
            <a:ahLst/>
            <a:cxnLst/>
            <a:rect r="r" b="b" t="t" l="l"/>
            <a:pathLst>
              <a:path h="2260323" w="9178977">
                <a:moveTo>
                  <a:pt x="0" y="0"/>
                </a:moveTo>
                <a:lnTo>
                  <a:pt x="9178977" y="0"/>
                </a:lnTo>
                <a:lnTo>
                  <a:pt x="9178977" y="2260323"/>
                </a:lnTo>
                <a:lnTo>
                  <a:pt x="0" y="2260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804932" y="3655189"/>
            <a:ext cx="3585210" cy="762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 spc="337">
                <a:solidFill>
                  <a:srgbClr val="FFFFFF"/>
                </a:solidFill>
                <a:latin typeface="Prompt Medium Bold"/>
              </a:rPr>
              <a:t>MY FAMILY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33A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40946" y="916831"/>
            <a:ext cx="14806108" cy="8341469"/>
          </a:xfrm>
          <a:custGeom>
            <a:avLst/>
            <a:gdLst/>
            <a:ahLst/>
            <a:cxnLst/>
            <a:rect r="r" b="b" t="t" l="l"/>
            <a:pathLst>
              <a:path h="8341469" w="14806108">
                <a:moveTo>
                  <a:pt x="0" y="0"/>
                </a:moveTo>
                <a:lnTo>
                  <a:pt x="14806108" y="0"/>
                </a:lnTo>
                <a:lnTo>
                  <a:pt x="14806108" y="8341469"/>
                </a:lnTo>
                <a:lnTo>
                  <a:pt x="0" y="83414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150592"/>
            <a:ext cx="4069220" cy="9985816"/>
          </a:xfrm>
          <a:custGeom>
            <a:avLst/>
            <a:gdLst/>
            <a:ahLst/>
            <a:cxnLst/>
            <a:rect r="r" b="b" t="t" l="l"/>
            <a:pathLst>
              <a:path h="9985816" w="4069220">
                <a:moveTo>
                  <a:pt x="0" y="0"/>
                </a:moveTo>
                <a:lnTo>
                  <a:pt x="4069220" y="0"/>
                </a:lnTo>
                <a:lnTo>
                  <a:pt x="4069220" y="9985816"/>
                </a:lnTo>
                <a:lnTo>
                  <a:pt x="0" y="99858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11694">
            <a:off x="15113000" y="8058588"/>
            <a:ext cx="2979524" cy="2052147"/>
          </a:xfrm>
          <a:custGeom>
            <a:avLst/>
            <a:gdLst/>
            <a:ahLst/>
            <a:cxnLst/>
            <a:rect r="r" b="b" t="t" l="l"/>
            <a:pathLst>
              <a:path h="2052147" w="2979524">
                <a:moveTo>
                  <a:pt x="0" y="0"/>
                </a:moveTo>
                <a:lnTo>
                  <a:pt x="2979524" y="0"/>
                </a:lnTo>
                <a:lnTo>
                  <a:pt x="2979524" y="2052147"/>
                </a:lnTo>
                <a:lnTo>
                  <a:pt x="0" y="2052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064097" y="9392193"/>
            <a:ext cx="4159806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225">
                <a:solidFill>
                  <a:srgbClr val="FFFFFF"/>
                </a:solidFill>
                <a:latin typeface="Prompt Medium Bold"/>
              </a:rPr>
              <a:t>MY DOG - CHARLIE!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33A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406354" y="272906"/>
            <a:ext cx="8499425" cy="6374569"/>
          </a:xfrm>
          <a:custGeom>
            <a:avLst/>
            <a:gdLst/>
            <a:ahLst/>
            <a:cxnLst/>
            <a:rect r="r" b="b" t="t" l="l"/>
            <a:pathLst>
              <a:path h="6374569" w="8499425">
                <a:moveTo>
                  <a:pt x="0" y="0"/>
                </a:moveTo>
                <a:lnTo>
                  <a:pt x="8499425" y="0"/>
                </a:lnTo>
                <a:lnTo>
                  <a:pt x="8499425" y="6374568"/>
                </a:lnTo>
                <a:lnTo>
                  <a:pt x="0" y="63745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0676" y="4387573"/>
            <a:ext cx="8377654" cy="5585102"/>
          </a:xfrm>
          <a:custGeom>
            <a:avLst/>
            <a:gdLst/>
            <a:ahLst/>
            <a:cxnLst/>
            <a:rect r="r" b="b" t="t" l="l"/>
            <a:pathLst>
              <a:path h="5585102" w="8377654">
                <a:moveTo>
                  <a:pt x="0" y="0"/>
                </a:moveTo>
                <a:lnTo>
                  <a:pt x="8377654" y="0"/>
                </a:lnTo>
                <a:lnTo>
                  <a:pt x="8377654" y="5585102"/>
                </a:lnTo>
                <a:lnTo>
                  <a:pt x="0" y="55851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90676" y="272906"/>
            <a:ext cx="7917963" cy="5277353"/>
          </a:xfrm>
          <a:custGeom>
            <a:avLst/>
            <a:gdLst/>
            <a:ahLst/>
            <a:cxnLst/>
            <a:rect r="r" b="b" t="t" l="l"/>
            <a:pathLst>
              <a:path h="5277353" w="7917963">
                <a:moveTo>
                  <a:pt x="0" y="0"/>
                </a:moveTo>
                <a:lnTo>
                  <a:pt x="7917963" y="0"/>
                </a:lnTo>
                <a:lnTo>
                  <a:pt x="7917963" y="5277353"/>
                </a:lnTo>
                <a:lnTo>
                  <a:pt x="0" y="52773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981503" y="4395619"/>
            <a:ext cx="4099603" cy="5577056"/>
          </a:xfrm>
          <a:custGeom>
            <a:avLst/>
            <a:gdLst/>
            <a:ahLst/>
            <a:cxnLst/>
            <a:rect r="r" b="b" t="t" l="l"/>
            <a:pathLst>
              <a:path h="5577056" w="4099603">
                <a:moveTo>
                  <a:pt x="0" y="0"/>
                </a:moveTo>
                <a:lnTo>
                  <a:pt x="4099603" y="0"/>
                </a:lnTo>
                <a:lnTo>
                  <a:pt x="4099603" y="5577056"/>
                </a:lnTo>
                <a:lnTo>
                  <a:pt x="0" y="55770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3969" r="-4651" b="-2279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175305" y="7853379"/>
            <a:ext cx="2903145" cy="2119296"/>
          </a:xfrm>
          <a:custGeom>
            <a:avLst/>
            <a:gdLst/>
            <a:ahLst/>
            <a:cxnLst/>
            <a:rect r="r" b="b" t="t" l="l"/>
            <a:pathLst>
              <a:path h="2119296" w="2903145">
                <a:moveTo>
                  <a:pt x="0" y="0"/>
                </a:moveTo>
                <a:lnTo>
                  <a:pt x="2903145" y="0"/>
                </a:lnTo>
                <a:lnTo>
                  <a:pt x="2903145" y="2119296"/>
                </a:lnTo>
                <a:lnTo>
                  <a:pt x="0" y="21192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419337" y="7113449"/>
            <a:ext cx="4740941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spc="225">
                <a:solidFill>
                  <a:srgbClr val="FFFFFF"/>
                </a:solidFill>
                <a:latin typeface="Prompt Medium Bold"/>
              </a:rPr>
              <a:t>I LOVE HIKING &amp; BEING OUTDOORS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33A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67264">
            <a:off x="11961495" y="-55055"/>
            <a:ext cx="6583680" cy="8229600"/>
          </a:xfrm>
          <a:custGeom>
            <a:avLst/>
            <a:gdLst/>
            <a:ahLst/>
            <a:cxnLst/>
            <a:rect r="r" b="b" t="t" l="l"/>
            <a:pathLst>
              <a:path h="8229600" w="6583680">
                <a:moveTo>
                  <a:pt x="0" y="0"/>
                </a:moveTo>
                <a:lnTo>
                  <a:pt x="6583680" y="0"/>
                </a:lnTo>
                <a:lnTo>
                  <a:pt x="65836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52450" y="7528670"/>
            <a:ext cx="3807864" cy="2094325"/>
          </a:xfrm>
          <a:custGeom>
            <a:avLst/>
            <a:gdLst/>
            <a:ahLst/>
            <a:cxnLst/>
            <a:rect r="r" b="b" t="t" l="l"/>
            <a:pathLst>
              <a:path h="2094325" w="3807864">
                <a:moveTo>
                  <a:pt x="0" y="0"/>
                </a:moveTo>
                <a:lnTo>
                  <a:pt x="3807864" y="0"/>
                </a:lnTo>
                <a:lnTo>
                  <a:pt x="3807864" y="2094325"/>
                </a:lnTo>
                <a:lnTo>
                  <a:pt x="0" y="20943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23554">
            <a:off x="-709613" y="-42862"/>
            <a:ext cx="7615728" cy="6397000"/>
          </a:xfrm>
          <a:custGeom>
            <a:avLst/>
            <a:gdLst/>
            <a:ahLst/>
            <a:cxnLst/>
            <a:rect r="r" b="b" t="t" l="l"/>
            <a:pathLst>
              <a:path h="6397000" w="7615728">
                <a:moveTo>
                  <a:pt x="0" y="0"/>
                </a:moveTo>
                <a:lnTo>
                  <a:pt x="7615729" y="0"/>
                </a:lnTo>
                <a:lnTo>
                  <a:pt x="7615729" y="6397000"/>
                </a:lnTo>
                <a:lnTo>
                  <a:pt x="0" y="639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684" t="-14211" r="-17227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172578" y="2414798"/>
            <a:ext cx="7942845" cy="5964488"/>
          </a:xfrm>
          <a:custGeom>
            <a:avLst/>
            <a:gdLst/>
            <a:ahLst/>
            <a:cxnLst/>
            <a:rect r="r" b="b" t="t" l="l"/>
            <a:pathLst>
              <a:path h="5964488" w="7942845">
                <a:moveTo>
                  <a:pt x="0" y="0"/>
                </a:moveTo>
                <a:lnTo>
                  <a:pt x="7942844" y="0"/>
                </a:lnTo>
                <a:lnTo>
                  <a:pt x="7942844" y="5964488"/>
                </a:lnTo>
                <a:lnTo>
                  <a:pt x="0" y="59644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264771" y="8696325"/>
            <a:ext cx="5758458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225">
                <a:solidFill>
                  <a:srgbClr val="FFFFFF"/>
                </a:solidFill>
                <a:latin typeface="Prompt Medium Bold"/>
              </a:rPr>
              <a:t>I LOVE GOING TO THE GYM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225">
                <a:solidFill>
                  <a:srgbClr val="FFFFFF"/>
                </a:solidFill>
                <a:latin typeface="Prompt Medium Bold"/>
              </a:rPr>
              <a:t>&amp; MY GYM FAMILY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33A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52139" y="1905000"/>
            <a:ext cx="4714875" cy="6477000"/>
          </a:xfrm>
          <a:custGeom>
            <a:avLst/>
            <a:gdLst/>
            <a:ahLst/>
            <a:cxnLst/>
            <a:rect r="r" b="b" t="t" l="l"/>
            <a:pathLst>
              <a:path h="6477000" w="4714875">
                <a:moveTo>
                  <a:pt x="0" y="0"/>
                </a:moveTo>
                <a:lnTo>
                  <a:pt x="4714875" y="0"/>
                </a:lnTo>
                <a:lnTo>
                  <a:pt x="4714875" y="6477000"/>
                </a:lnTo>
                <a:lnTo>
                  <a:pt x="0" y="647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174" t="-8217" r="-12760" b="-954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19524" y="3386137"/>
            <a:ext cx="4619625" cy="6405563"/>
          </a:xfrm>
          <a:custGeom>
            <a:avLst/>
            <a:gdLst/>
            <a:ahLst/>
            <a:cxnLst/>
            <a:rect r="r" b="b" t="t" l="l"/>
            <a:pathLst>
              <a:path h="6405563" w="4619625">
                <a:moveTo>
                  <a:pt x="0" y="0"/>
                </a:moveTo>
                <a:lnTo>
                  <a:pt x="4619625" y="0"/>
                </a:lnTo>
                <a:lnTo>
                  <a:pt x="4619625" y="6405563"/>
                </a:lnTo>
                <a:lnTo>
                  <a:pt x="0" y="64055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951" t="-8308" r="-10538" b="-1076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629524" y="5720295"/>
            <a:ext cx="5706792" cy="4357155"/>
          </a:xfrm>
          <a:custGeom>
            <a:avLst/>
            <a:gdLst/>
            <a:ahLst/>
            <a:cxnLst/>
            <a:rect r="r" b="b" t="t" l="l"/>
            <a:pathLst>
              <a:path h="4357155" w="5706792">
                <a:moveTo>
                  <a:pt x="0" y="0"/>
                </a:moveTo>
                <a:lnTo>
                  <a:pt x="5706792" y="0"/>
                </a:lnTo>
                <a:lnTo>
                  <a:pt x="5706792" y="4357155"/>
                </a:lnTo>
                <a:lnTo>
                  <a:pt x="0" y="43571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710" t="-10239" r="-13874" b="-7356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209742" y="175680"/>
            <a:ext cx="4253148" cy="4967820"/>
          </a:xfrm>
          <a:custGeom>
            <a:avLst/>
            <a:gdLst/>
            <a:ahLst/>
            <a:cxnLst/>
            <a:rect r="r" b="b" t="t" l="l"/>
            <a:pathLst>
              <a:path h="4967820" w="4253148">
                <a:moveTo>
                  <a:pt x="0" y="0"/>
                </a:moveTo>
                <a:lnTo>
                  <a:pt x="4253148" y="0"/>
                </a:lnTo>
                <a:lnTo>
                  <a:pt x="4253148" y="4967820"/>
                </a:lnTo>
                <a:lnTo>
                  <a:pt x="0" y="4967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0840" r="0" b="-1722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926866" y="3386137"/>
            <a:ext cx="3964765" cy="3905250"/>
          </a:xfrm>
          <a:custGeom>
            <a:avLst/>
            <a:gdLst/>
            <a:ahLst/>
            <a:cxnLst/>
            <a:rect r="r" b="b" t="t" l="l"/>
            <a:pathLst>
              <a:path h="3905250" w="3964765">
                <a:moveTo>
                  <a:pt x="0" y="0"/>
                </a:moveTo>
                <a:lnTo>
                  <a:pt x="3964766" y="0"/>
                </a:lnTo>
                <a:lnTo>
                  <a:pt x="3964766" y="3905250"/>
                </a:lnTo>
                <a:lnTo>
                  <a:pt x="0" y="39052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7316" r="0" b="-4317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751361" y="7516475"/>
            <a:ext cx="2616924" cy="2646700"/>
          </a:xfrm>
          <a:custGeom>
            <a:avLst/>
            <a:gdLst/>
            <a:ahLst/>
            <a:cxnLst/>
            <a:rect r="r" b="b" t="t" l="l"/>
            <a:pathLst>
              <a:path h="2646700" w="2616924">
                <a:moveTo>
                  <a:pt x="2616924" y="0"/>
                </a:moveTo>
                <a:lnTo>
                  <a:pt x="0" y="0"/>
                </a:lnTo>
                <a:lnTo>
                  <a:pt x="0" y="2646700"/>
                </a:lnTo>
                <a:lnTo>
                  <a:pt x="2616924" y="2646700"/>
                </a:lnTo>
                <a:lnTo>
                  <a:pt x="26169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586715" y="409575"/>
            <a:ext cx="2515379" cy="2764153"/>
          </a:xfrm>
          <a:custGeom>
            <a:avLst/>
            <a:gdLst/>
            <a:ahLst/>
            <a:cxnLst/>
            <a:rect r="r" b="b" t="t" l="l"/>
            <a:pathLst>
              <a:path h="2764153" w="2515379">
                <a:moveTo>
                  <a:pt x="0" y="0"/>
                </a:moveTo>
                <a:lnTo>
                  <a:pt x="2515379" y="0"/>
                </a:lnTo>
                <a:lnTo>
                  <a:pt x="2515379" y="2764153"/>
                </a:lnTo>
                <a:lnTo>
                  <a:pt x="0" y="27641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52139" y="342900"/>
            <a:ext cx="9235083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225">
                <a:solidFill>
                  <a:srgbClr val="FFFFFF"/>
                </a:solidFill>
                <a:latin typeface="Prompt Medium Bold"/>
              </a:rPr>
              <a:t>I LOVE ARTS &amp; CRAFTS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spc="225">
                <a:solidFill>
                  <a:srgbClr val="FFFFFF"/>
                </a:solidFill>
                <a:latin typeface="Prompt Medium Bold"/>
              </a:rPr>
              <a:t>MY NEWEST HOBBY IS LEARNING TO PAINT!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DAFI3Pq78XA</dc:identifier>
  <dcterms:modified xsi:type="dcterms:W3CDTF">2011-08-01T06:04:30Z</dcterms:modified>
  <cp:revision>1</cp:revision>
  <dc:title>All about . . .</dc:title>
</cp:coreProperties>
</file>